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312" r:id="rId35"/>
    <p:sldId id="294" r:id="rId36"/>
    <p:sldId id="295" r:id="rId37"/>
    <p:sldId id="293" r:id="rId38"/>
    <p:sldId id="310" r:id="rId39"/>
    <p:sldId id="311" r:id="rId40"/>
    <p:sldId id="297" r:id="rId41"/>
    <p:sldId id="259" r:id="rId42"/>
    <p:sldId id="298" r:id="rId43"/>
    <p:sldId id="303" r:id="rId44"/>
    <p:sldId id="304" r:id="rId45"/>
    <p:sldId id="305" r:id="rId46"/>
    <p:sldId id="306" r:id="rId47"/>
    <p:sldId id="302" r:id="rId48"/>
    <p:sldId id="307" r:id="rId49"/>
    <p:sldId id="308" r:id="rId50"/>
    <p:sldId id="309" r:id="rId51"/>
    <p:sldId id="299" r:id="rId52"/>
    <p:sldId id="300" r:id="rId53"/>
    <p:sldId id="30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>
        <p:scale>
          <a:sx n="75" d="100"/>
          <a:sy n="75" d="100"/>
        </p:scale>
        <p:origin x="13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01232-CDC9-4E4D-9D0C-3BE0F4EEDEB4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62182-3DC0-449E-908C-CF1EDB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0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62182-3DC0-449E-908C-CF1EDBBC155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ultimate_letters.html?data=tes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1.svg"/><Relationship Id="rId5" Type="http://schemas.openxmlformats.org/officeDocument/2006/relationships/image" Target="../media/image62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6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sv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12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62.png"/><Relationship Id="rId5" Type="http://schemas.openxmlformats.org/officeDocument/2006/relationships/image" Target="../media/image66.svg"/><Relationship Id="rId10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2"/>
          <a:stretch/>
        </p:blipFill>
        <p:spPr>
          <a:xfrm>
            <a:off x="8077451" y="3509708"/>
            <a:ext cx="4114548" cy="3348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6"/>
            <a:ext cx="1170432" cy="1761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61FC8DD-61FD-BCA6-1D5B-64E16BD95CF1}"/>
              </a:ext>
            </a:extLst>
          </p:cNvPr>
          <p:cNvSpPr/>
          <p:nvPr/>
        </p:nvSpPr>
        <p:spPr>
          <a:xfrm>
            <a:off x="-1" y="6604000"/>
            <a:ext cx="546101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Layers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800105" y="6311900"/>
            <a:ext cx="592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https://pauldubois98.github.io/GenerativeAI/ultimate_letters.html?data=test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6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1€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2€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3€”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ChatGPT with good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1€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</a:t>
            </a:r>
          </a:p>
          <a:p>
            <a:pPr marL="0" indent="0">
              <a:buNone/>
            </a:pPr>
            <a:r>
              <a:rPr lang="en-US" dirty="0"/>
              <a:t>Explain the reasoning.”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“B+C = 5 ; C = B+1</a:t>
            </a:r>
          </a:p>
          <a:p>
            <a:pPr marL="0" indent="0">
              <a:buNone/>
            </a:pPr>
            <a:r>
              <a:rPr lang="en-US" dirty="0"/>
              <a:t>so 2B+1 = 5 i.e., B = 2.</a:t>
            </a:r>
          </a:p>
          <a:p>
            <a:pPr marL="0" indent="0">
              <a:buNone/>
            </a:pPr>
            <a:r>
              <a:rPr lang="en-US" dirty="0"/>
              <a:t>The bread is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2€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</a:t>
            </a:r>
          </a:p>
          <a:p>
            <a:pPr marL="0" indent="0">
              <a:buNone/>
            </a:pPr>
            <a:r>
              <a:rPr lang="en-US" dirty="0"/>
              <a:t>Explain the reasoning.”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“B+C = 5 ; C = B+2</a:t>
            </a:r>
          </a:p>
          <a:p>
            <a:pPr marL="0" indent="0">
              <a:buNone/>
            </a:pPr>
            <a:r>
              <a:rPr lang="en-US" dirty="0"/>
              <a:t>so 2B+2 = 5 i.e., B = 1.5.</a:t>
            </a:r>
          </a:p>
          <a:p>
            <a:pPr marL="0" indent="0">
              <a:buNone/>
            </a:pPr>
            <a:r>
              <a:rPr lang="en-US" dirty="0"/>
              <a:t>The bread is 1.5€”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F31DC5-232C-4683-46DA-0FDCF355E698}"/>
              </a:ext>
            </a:extLst>
          </p:cNvPr>
          <p:cNvGrpSpPr/>
          <p:nvPr/>
        </p:nvGrpSpPr>
        <p:grpSpPr>
          <a:xfrm>
            <a:off x="-12320" y="4359941"/>
            <a:ext cx="12196684" cy="2498059"/>
            <a:chOff x="-12320" y="4359941"/>
            <a:chExt cx="12196684" cy="2498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3EF675-1C5D-3B07-ECF9-0971CB07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174" y="4412572"/>
              <a:ext cx="2429190" cy="24319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B7E590-03C0-AD42-A3D5-F4B7444B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051" y="4412574"/>
              <a:ext cx="2437126" cy="24454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9246E0-C1DB-0B52-3F43-9ABDB8E2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320" y="4359941"/>
              <a:ext cx="2495230" cy="24980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CDA737-8653-C987-CF6D-DE6941D2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3404" y="4373431"/>
              <a:ext cx="2470452" cy="24845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BC8D4D-169E-7F41-DE25-7B9503C1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3857" y="4373430"/>
              <a:ext cx="2476119" cy="24845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A3975D-1CA5-5239-27D2-27709ABF1396}"/>
              </a:ext>
            </a:extLst>
          </p:cNvPr>
          <p:cNvGrpSpPr/>
          <p:nvPr/>
        </p:nvGrpSpPr>
        <p:grpSpPr>
          <a:xfrm>
            <a:off x="-7638" y="1927455"/>
            <a:ext cx="12199638" cy="2485120"/>
            <a:chOff x="-7638" y="1927455"/>
            <a:chExt cx="12199638" cy="24851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B288EF7-5FFB-2765-58CB-9FE09A8DE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l="15909" t="11383" r="23313" b="43018"/>
            <a:stretch/>
          </p:blipFill>
          <p:spPr>
            <a:xfrm>
              <a:off x="9766240" y="1930062"/>
              <a:ext cx="2425760" cy="2480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A95192-D92D-F374-7BF0-BFC2C72B4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7687" y="1927455"/>
              <a:ext cx="2521972" cy="24716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698E84-7196-375E-4959-8C06E2868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94680" y="1927456"/>
              <a:ext cx="2479495" cy="24851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418FA3-7966-F478-BEB4-5E955C91E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7638" y="1927456"/>
              <a:ext cx="2468309" cy="24851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A5072B-62E8-F65D-691E-F8D655B8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94327" y="1927455"/>
              <a:ext cx="2460496" cy="247163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96250" y="2047876"/>
            <a:ext cx="2261294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535262" y="2047875"/>
            <a:ext cx="228136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96055" y="2047876"/>
            <a:ext cx="225628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455858" y="2047876"/>
            <a:ext cx="223089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96250" y="4496717"/>
            <a:ext cx="2257670" cy="227079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535262" y="4495792"/>
            <a:ext cx="2279981" cy="227172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96055" y="4495789"/>
            <a:ext cx="2256288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455858" y="4495789"/>
            <a:ext cx="2229680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869398" y="4495788"/>
            <a:ext cx="2226352" cy="22717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2047874"/>
            <a:ext cx="2242090" cy="22288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787976" cy="664608"/>
            <a:chOff x="7732776" y="1936234"/>
            <a:chExt cx="1787976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41209" y="372819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Epochs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chick… with steps!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Microsoft Office PowerPoint</Application>
  <PresentationFormat>Widescreen</PresentationFormat>
  <Paragraphs>237</Paragraphs>
  <Slides>53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Layers Architecture</vt:lpstr>
      <vt:lpstr>Training dataset</vt:lpstr>
      <vt:lpstr>Training resources</vt:lpstr>
      <vt:lpstr>Number of parameters</vt:lpstr>
      <vt:lpstr>Using ChatGPT</vt:lpstr>
      <vt:lpstr>Using ChatGPT with good prompt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Generator vs discriminator</vt:lpstr>
      <vt:lpstr>Draw a chick</vt:lpstr>
      <vt:lpstr>Draw a chick… with steps!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83</cp:revision>
  <dcterms:created xsi:type="dcterms:W3CDTF">2023-12-27T22:51:40Z</dcterms:created>
  <dcterms:modified xsi:type="dcterms:W3CDTF">2024-01-03T18:57:15Z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